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theme/themeOverride7.xml" ContentType="application/vnd.openxmlformats-officedocument.themeOverride+xml"/>
  <Override PartName="/ppt/tags/tag8.xml" ContentType="application/vnd.openxmlformats-officedocument.presentationml.tags+xml"/>
  <Override PartName="/ppt/theme/themeOverride8.xml" ContentType="application/vnd.openxmlformats-officedocument.themeOverr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70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1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1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5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60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0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1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2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2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6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7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2333">
            <a:off x="400439" y="2158645"/>
            <a:ext cx="5565270" cy="28245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22574" y="3940551"/>
            <a:ext cx="6096000" cy="23389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7939" y="474068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i="1" dirty="0" smtClean="0">
                <a:solidFill>
                  <a:schemeClr val="bg1"/>
                </a:solidFill>
              </a:rPr>
              <a:t>“Ninguna persona en los Estados Unidos será excluida de participar, negada beneficios, o sometida a discriminación debido al sexo de la persona en ningún programa o actividad que reciba ayuda económica federal.”</a:t>
            </a:r>
            <a:endParaRPr lang="es-MX" sz="1400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9503" y="120213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 smtClean="0"/>
              <a:t>“El Titulo IX de las Enmiendas de Educación de 1972 protege a las personas de discriminación por razones de sexo en programas o actividades de enseñanza que reciben ayuda económica federal.”  </a:t>
            </a:r>
            <a:endParaRPr lang="es-MX" sz="1400" dirty="0"/>
          </a:p>
        </p:txBody>
      </p:sp>
      <p:sp>
        <p:nvSpPr>
          <p:cNvPr id="8" name="Rectangle 7"/>
          <p:cNvSpPr/>
          <p:nvPr/>
        </p:nvSpPr>
        <p:spPr>
          <a:xfrm>
            <a:off x="5837939" y="537708"/>
            <a:ext cx="283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400" b="1" dirty="0" smtClean="0">
                <a:solidFill>
                  <a:srgbClr val="000000"/>
                </a:solidFill>
              </a:rPr>
              <a:t>Que es el Titulo IX ?</a:t>
            </a:r>
            <a:endParaRPr lang="es-MX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13964" y="3269660"/>
            <a:ext cx="3584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400" b="1" dirty="0" smtClean="0">
                <a:solidFill>
                  <a:srgbClr val="000000"/>
                </a:solidFill>
              </a:rPr>
              <a:t>El Titulo IX establece que:</a:t>
            </a:r>
            <a:endParaRPr lang="es-MX" sz="2400" b="1" dirty="0">
              <a:solidFill>
                <a:srgbClr val="000000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3124D0A-5120-463F-8800-B9407956A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4" y="537708"/>
            <a:ext cx="3159537" cy="830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1"/>
    </mc:Choice>
    <mc:Fallback xmlns="">
      <p:transition spd="slow" advTm="3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481914" y="395416"/>
            <a:ext cx="5721178" cy="569646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454" y="2402327"/>
            <a:ext cx="3164098" cy="1682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7233" y="2916195"/>
            <a:ext cx="515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Que es  Acoso Sexual? </a:t>
            </a:r>
            <a:endParaRPr lang="es-MX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77233" y="3830593"/>
            <a:ext cx="54122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 smtClean="0"/>
              <a:t>“Comportamiento indeseado de tono sexual tal como: contactos físicos, insinuaciones, observaciones de connotación sexual, exhibición de pornografía y exigencias sexuales, verbales o de hecho. Este tipo de conducta puede ser humillante y puede constituir un problema de salud y de seguridad; es discriminatoria cuando la persona tiene motivos suficientes para creer que su negativa podría causarle problemas en el trabajo ya sea   en la contratación o el ascenso inclusive, o en su desarrollo educacional, creando un medio   hostil que le impide el acceso a su educación o desarrollo.”</a:t>
            </a:r>
            <a:endParaRPr lang="es-MX" sz="1400" i="1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A836875-B784-4B01-8166-A90EF3626A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12678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8895"/>
    </mc:Choice>
    <mc:Fallback xmlns="">
      <p:transition spd="slow" advTm="4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40" y="1658843"/>
            <a:ext cx="5556610" cy="48486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54690" y="1658843"/>
            <a:ext cx="4514335" cy="4184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56854" y="2697909"/>
            <a:ext cx="4473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</a:rPr>
              <a:t>-Tocar a alguien que no lo desea 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-Esparcir rumores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-Burlarse de la orientación sexual de una persona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-Llamar por nombres ofensivos 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-Jactarse de acciones sexuales 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-Hablar mal de una persona en los medios sociales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-Divulgar fotos indeseadas 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-Enviar o exhibir fotos de desnudos o  inapropiadas 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4557" y="898949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Algunos ejemplos de Acoso Sexual </a:t>
            </a:r>
          </a:p>
          <a:p>
            <a:r>
              <a:rPr lang="es-MX" sz="2400" b="1" dirty="0" smtClean="0"/>
              <a:t>podrían ser:</a:t>
            </a:r>
            <a:endParaRPr lang="es-MX" sz="2400" b="1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6F79EDD-7BA9-48D2-B444-F2DBE2C794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6227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6105"/>
    </mc:Choice>
    <mc:Fallback xmlns="">
      <p:transition spd="slow" advTm="2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5672" y="330454"/>
            <a:ext cx="2897657" cy="2741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</a:rPr>
              <a:t>SI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585" y="1606609"/>
            <a:ext cx="2743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Significa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6000" dirty="0">
                <a:solidFill>
                  <a:schemeClr val="bg1"/>
                </a:solidFill>
              </a:rPr>
              <a:t>      </a:t>
            </a:r>
            <a:r>
              <a:rPr lang="en-US" sz="5800" dirty="0" smtClean="0">
                <a:solidFill>
                  <a:schemeClr val="bg1"/>
                </a:solidFill>
              </a:rPr>
              <a:t>¡</a:t>
            </a:r>
            <a:r>
              <a:rPr lang="es-MX" sz="6000" dirty="0" smtClean="0">
                <a:solidFill>
                  <a:schemeClr val="bg1"/>
                </a:solidFill>
              </a:rPr>
              <a:t>SI!</a:t>
            </a:r>
            <a:endParaRPr lang="es-MX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9255" y="1239527"/>
            <a:ext cx="8618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 smtClean="0"/>
              <a:t>“Cualquier acto sexual dirigido en contra de una persona, a la fuerza y/o en contra de la voluntad de esa persona; o sin uso de fuerza cuando la victima es incapaz de dar consentimiento.”</a:t>
            </a:r>
            <a:endParaRPr lang="es-MX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299255" y="723630"/>
            <a:ext cx="1994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Asalto Sexual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3329" y="2757259"/>
            <a:ext cx="87547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Consentimiento</a:t>
            </a:r>
            <a:r>
              <a:rPr lang="es-MX" dirty="0" smtClean="0"/>
              <a:t>: </a:t>
            </a:r>
          </a:p>
          <a:p>
            <a:r>
              <a:rPr lang="es-MX" dirty="0" smtClean="0"/>
              <a:t>-</a:t>
            </a:r>
            <a:r>
              <a:rPr lang="es-MX" sz="1400" dirty="0" smtClean="0"/>
              <a:t>Debe ser informado, dado activo y libremente, envuelve un intercambio afirmativo de palabras o acciones que indican que la persona esta de mutuo acuerdo participando en una actividad sexual.</a:t>
            </a:r>
          </a:p>
          <a:p>
            <a:endParaRPr lang="es-MX" sz="1400" dirty="0" smtClean="0"/>
          </a:p>
          <a:p>
            <a:r>
              <a:rPr lang="es-MX" sz="1400" dirty="0" smtClean="0"/>
              <a:t>-Obtener el consentimiento es responsabilidad del iniciador</a:t>
            </a:r>
          </a:p>
          <a:p>
            <a:r>
              <a:rPr lang="es-MX" sz="1400" dirty="0" smtClean="0"/>
              <a:t> </a:t>
            </a:r>
          </a:p>
          <a:p>
            <a:r>
              <a:rPr lang="es-MX" sz="1400" dirty="0" smtClean="0"/>
              <a:t>-Debe haber una clara y afirmativa respuesta en cada etapa de la actividad sexual </a:t>
            </a:r>
          </a:p>
          <a:p>
            <a:endParaRPr lang="es-MX" sz="1400" dirty="0" smtClean="0"/>
          </a:p>
          <a:p>
            <a:r>
              <a:rPr lang="es-MX" sz="1400" dirty="0" smtClean="0"/>
              <a:t>-La falta de una respuesta negativa no significa consentimiento.</a:t>
            </a:r>
          </a:p>
          <a:p>
            <a:endParaRPr lang="es-MX" sz="1400" dirty="0" smtClean="0"/>
          </a:p>
          <a:p>
            <a:r>
              <a:rPr lang="es-MX" sz="1400" dirty="0" smtClean="0"/>
              <a:t>-El consentimiento no puede ser dado por un menor de edad, o por un individuo que es incapacitado ya sea voluntario o involuntario debido a el consumo de drogas o alcohol </a:t>
            </a:r>
          </a:p>
          <a:p>
            <a:endParaRPr lang="es-MX" sz="1400" dirty="0" smtClean="0"/>
          </a:p>
          <a:p>
            <a:r>
              <a:rPr lang="es-MX" sz="1400" dirty="0" smtClean="0"/>
              <a:t>-Haber consentido a actividades sexuales en el pasado no significa un permanente o futuros consentimientos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747585" y="658264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Solo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2EF7927-8421-4401-9ACC-D104B88FBA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60288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2526"/>
    </mc:Choice>
    <mc:Fallback xmlns="">
      <p:transition spd="slow" advTm="7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566" y="2728553"/>
            <a:ext cx="44750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Violencia Domestica:</a:t>
            </a:r>
          </a:p>
          <a:p>
            <a:r>
              <a:rPr lang="es-MX" sz="1400" dirty="0" smtClean="0"/>
              <a:t>Es un acto de violencia física o verbal  cometida por:</a:t>
            </a:r>
          </a:p>
          <a:p>
            <a:r>
              <a:rPr lang="es-MX" sz="1400" dirty="0" smtClean="0"/>
              <a:t>El esposo/a o Ex- esposo/a.</a:t>
            </a:r>
          </a:p>
          <a:p>
            <a:r>
              <a:rPr lang="es-MX" sz="1400" dirty="0" smtClean="0"/>
              <a:t>Una persona con la que la victima tiene hijos en común, o por una pareja de convivientes.  </a:t>
            </a:r>
            <a:endParaRPr lang="es-MX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746789" y="2939538"/>
            <a:ext cx="40530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Relaciones sentimentales abusivas </a:t>
            </a:r>
            <a:r>
              <a:rPr lang="es-MX" dirty="0" smtClean="0">
                <a:solidFill>
                  <a:srgbClr val="FF0000"/>
                </a:solidFill>
              </a:rPr>
              <a:t>:</a:t>
            </a:r>
          </a:p>
          <a:p>
            <a:r>
              <a:rPr lang="es-MX" sz="1400" dirty="0" smtClean="0"/>
              <a:t>Es un acto de violencia cometido por una persona que esta o ha estado en una relación de naturaleza social o intima con la victima.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704" y="4139642"/>
            <a:ext cx="4270785" cy="2401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96" y="4325123"/>
            <a:ext cx="3249003" cy="2030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0476" y="1378455"/>
            <a:ext cx="10173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La Violencia Domestica o de pareja Incluye: </a:t>
            </a:r>
          </a:p>
          <a:p>
            <a:r>
              <a:rPr lang="es-MX" sz="1400" i="1" dirty="0" smtClean="0"/>
              <a:t>“Abuso físico, sexual o emocional, así como también coerción sexual y acecho por una ex pareja o una pareja actual. Una pareja íntima es una persona con la que mantienes o has tenido una relación sexual o personal cercana</a:t>
            </a:r>
            <a:r>
              <a:rPr lang="es-MX" i="1" dirty="0" smtClean="0"/>
              <a:t>.” </a:t>
            </a:r>
            <a:endParaRPr lang="es-MX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7196" y="428216"/>
            <a:ext cx="1084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s-MX" sz="2400" b="1" dirty="0" smtClean="0"/>
              <a:t>En Los Estados Unidos  la ley te protege aunque seas indocumentado</a:t>
            </a:r>
            <a:r>
              <a:rPr lang="en-US" sz="2400" b="1" dirty="0" smtClean="0"/>
              <a:t>. </a:t>
            </a:r>
            <a:endParaRPr lang="en-US" sz="2400" b="1" dirty="0"/>
          </a:p>
        </p:txBody>
      </p:sp>
      <p:sp>
        <p:nvSpPr>
          <p:cNvPr id="10" name="Lightning Bolt 9"/>
          <p:cNvSpPr/>
          <p:nvPr/>
        </p:nvSpPr>
        <p:spPr>
          <a:xfrm rot="1284095">
            <a:off x="4229602" y="2752840"/>
            <a:ext cx="2853625" cy="2914678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364CE6-84DF-41E7-AE2A-215A301795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6873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6371"/>
    </mc:Choice>
    <mc:Fallback xmlns="">
      <p:transition spd="slow" advTm="5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97445" y="2263607"/>
            <a:ext cx="3766316" cy="32327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409" y="672099"/>
            <a:ext cx="5813669" cy="4138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445" y="946162"/>
            <a:ext cx="3904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¿</a:t>
            </a:r>
            <a:r>
              <a:rPr lang="es-MX" sz="3200" b="1" dirty="0" smtClean="0">
                <a:solidFill>
                  <a:schemeClr val="bg1"/>
                </a:solidFill>
              </a:rPr>
              <a:t>Eres un </a:t>
            </a:r>
          </a:p>
          <a:p>
            <a:r>
              <a:rPr lang="es-MX" sz="3200" b="1" dirty="0" smtClean="0">
                <a:solidFill>
                  <a:schemeClr val="bg1"/>
                </a:solidFill>
              </a:rPr>
              <a:t>observador? 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307" y="3002810"/>
            <a:ext cx="376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-¿</a:t>
            </a:r>
            <a:r>
              <a:rPr lang="es-MX" dirty="0" smtClean="0">
                <a:solidFill>
                  <a:schemeClr val="bg1"/>
                </a:solidFill>
              </a:rPr>
              <a:t>No te importa?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MX" dirty="0" smtClean="0">
                <a:solidFill>
                  <a:schemeClr val="bg1"/>
                </a:solidFill>
              </a:rPr>
              <a:t>Piensas que es riesgoso?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MX" dirty="0" smtClean="0">
                <a:solidFill>
                  <a:schemeClr val="bg1"/>
                </a:solidFill>
              </a:rPr>
              <a:t>No tienes tiempo?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MX" dirty="0" smtClean="0">
                <a:solidFill>
                  <a:schemeClr val="bg1"/>
                </a:solidFill>
              </a:rPr>
              <a:t>No quieres parecer intruso?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MX" dirty="0" smtClean="0">
                <a:solidFill>
                  <a:schemeClr val="bg1"/>
                </a:solidFill>
              </a:rPr>
              <a:t>No quieres pasar una vergüenza?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MX" dirty="0" smtClean="0">
                <a:solidFill>
                  <a:schemeClr val="bg1"/>
                </a:solidFill>
              </a:rPr>
              <a:t>Sientes que es raro?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A4F5B59-8E12-4D4F-93C3-8D6D476D65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73696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88"/>
    </mc:Choice>
    <mc:Fallback xmlns="">
      <p:transition spd="slow" advTm="1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92" y="278624"/>
            <a:ext cx="6128951" cy="31812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46787" y="972065"/>
            <a:ext cx="5025081" cy="4913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69889" y="1728023"/>
            <a:ext cx="397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¿</a:t>
            </a:r>
            <a:r>
              <a:rPr lang="en-US" sz="2400" b="1" dirty="0" err="1" smtClean="0">
                <a:solidFill>
                  <a:schemeClr val="bg1"/>
                </a:solidFill>
              </a:rPr>
              <a:t>Viste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Algo?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           Has Algo!!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77446" y="2468404"/>
            <a:ext cx="4794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Directo</a:t>
            </a:r>
            <a:r>
              <a:rPr lang="es-MX" dirty="0" smtClean="0">
                <a:solidFill>
                  <a:schemeClr val="bg1"/>
                </a:solidFill>
              </a:rPr>
              <a:t>: 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Involúcrate y detiene una mala situación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Distrae: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sz="1400" dirty="0" smtClean="0">
                <a:solidFill>
                  <a:schemeClr val="bg1"/>
                </a:solidFill>
              </a:rPr>
              <a:t>Crea una distracción que protege a la victima.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Delega: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sz="1400" dirty="0" smtClean="0">
                <a:solidFill>
                  <a:schemeClr val="bg1"/>
                </a:solidFill>
              </a:rPr>
              <a:t>Si no puedes solo/a busca a alguien, pide ayuda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Después: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sz="1400" dirty="0" smtClean="0">
                <a:solidFill>
                  <a:schemeClr val="bg1"/>
                </a:solidFill>
              </a:rPr>
              <a:t>Preocúpate de la victima ,asegúrate que este bien y a salvo      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CC67E-EA3E-4733-823A-DC0DF282F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954" y="4107449"/>
            <a:ext cx="2584928" cy="2091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B5363D-6892-4127-B8BE-936171C8B780}"/>
              </a:ext>
            </a:extLst>
          </p:cNvPr>
          <p:cNvSpPr txBox="1"/>
          <p:nvPr/>
        </p:nvSpPr>
        <p:spPr>
          <a:xfrm>
            <a:off x="420132" y="3845839"/>
            <a:ext cx="199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dirty="0" smtClean="0">
                <a:solidFill>
                  <a:srgbClr val="000000"/>
                </a:solidFill>
              </a:rPr>
              <a:t>Es importante mantener pruebas de lo ocurrido </a:t>
            </a:r>
            <a:endParaRPr lang="es-MX" sz="14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83861-5E39-4DB2-9F45-369C33719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03310">
            <a:off x="2731013" y="5070878"/>
            <a:ext cx="2929351" cy="130559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659A013-B851-43BA-959F-9EDEEDD483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9766" y="5516602"/>
            <a:ext cx="1963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>
                <a:solidFill>
                  <a:srgbClr val="FF0000"/>
                </a:solidFill>
              </a:rPr>
              <a:t>¡</a:t>
            </a:r>
            <a:endParaRPr lang="en-US" sz="4200" b="1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3768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488"/>
    </mc:Choice>
    <mc:Fallback xmlns=""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701136" y="4720285"/>
            <a:ext cx="2292712" cy="118657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0919">
            <a:off x="126513" y="-471"/>
            <a:ext cx="4023033" cy="34323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44455" y="318782"/>
            <a:ext cx="6475697" cy="6283634"/>
          </a:xfrm>
          <a:prstGeom prst="ellipse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1613" y="583144"/>
            <a:ext cx="436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Reporting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5990" y="1546110"/>
            <a:ext cx="2446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7917" y="1871038"/>
            <a:ext cx="5857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Student Health Services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(707) 524-1595</a:t>
            </a:r>
          </a:p>
          <a:p>
            <a:r>
              <a:rPr lang="en-US" sz="1400" dirty="0">
                <a:solidFill>
                  <a:schemeClr val="bg1"/>
                </a:solidFill>
              </a:rPr>
              <a:t>Verity 24-Hour Rape Hotline</a:t>
            </a:r>
          </a:p>
          <a:p>
            <a:r>
              <a:rPr lang="en-US" sz="1400" dirty="0">
                <a:solidFill>
                  <a:schemeClr val="bg1"/>
                </a:solidFill>
              </a:rPr>
              <a:t>(707) 545-7273</a:t>
            </a:r>
          </a:p>
          <a:p>
            <a:r>
              <a:rPr lang="en-US" sz="1400" dirty="0">
                <a:solidFill>
                  <a:schemeClr val="bg1"/>
                </a:solidFill>
              </a:rPr>
              <a:t>YWCA 24 Hours Domestic Violence Hotline</a:t>
            </a:r>
          </a:p>
          <a:p>
            <a:r>
              <a:rPr lang="en-US" sz="1400" dirty="0">
                <a:solidFill>
                  <a:schemeClr val="bg1"/>
                </a:solidFill>
              </a:rPr>
              <a:t>(707) 545-1234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3871" y="3196861"/>
            <a:ext cx="301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Criminal Reporting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3871" y="3534697"/>
            <a:ext cx="4901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On Campus</a:t>
            </a:r>
          </a:p>
          <a:p>
            <a:r>
              <a:rPr lang="en-US" sz="900" dirty="0">
                <a:solidFill>
                  <a:schemeClr val="bg1"/>
                </a:solidFill>
              </a:rPr>
              <a:t>(Title IX Coordinator will be notified)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SRJC Police Department</a:t>
            </a:r>
          </a:p>
          <a:p>
            <a:r>
              <a:rPr lang="en-US" sz="1400" dirty="0">
                <a:solidFill>
                  <a:schemeClr val="bg1"/>
                </a:solidFill>
              </a:rPr>
              <a:t>(707) 527-1000</a:t>
            </a:r>
          </a:p>
          <a:p>
            <a:r>
              <a:rPr lang="en-US" sz="1400" dirty="0">
                <a:solidFill>
                  <a:schemeClr val="bg1"/>
                </a:solidFill>
              </a:rPr>
              <a:t>Off Campus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Contact your near Police Station</a:t>
            </a:r>
          </a:p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1244" y="4945702"/>
            <a:ext cx="2372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Campus Reporting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1244" y="5310267"/>
            <a:ext cx="2463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Title IX Coordinator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Stephanie Jarrett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(707) 527- </a:t>
            </a:r>
            <a:r>
              <a:rPr lang="en-US" sz="1400" dirty="0" smtClean="0">
                <a:solidFill>
                  <a:schemeClr val="bg1"/>
                </a:solidFill>
              </a:rPr>
              <a:t>4822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927" y="3513870"/>
            <a:ext cx="40230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Para reportar en línea solo copia este link en tu buscador</a:t>
            </a:r>
          </a:p>
          <a:p>
            <a:r>
              <a:rPr lang="es-MX" sz="1400" dirty="0" smtClean="0"/>
              <a:t> </a:t>
            </a:r>
            <a:r>
              <a:rPr lang="es-MX" dirty="0" smtClean="0">
                <a:solidFill>
                  <a:srgbClr val="0070C0"/>
                </a:solidFill>
              </a:rPr>
              <a:t>https://titleix.santarosa.edu/</a:t>
            </a:r>
          </a:p>
          <a:p>
            <a:r>
              <a:rPr lang="es-MX" sz="1400" dirty="0" smtClean="0"/>
              <a:t> luego has </a:t>
            </a:r>
            <a:r>
              <a:rPr lang="es-MX" sz="1400" dirty="0" err="1" smtClean="0"/>
              <a:t>click</a:t>
            </a:r>
            <a:r>
              <a:rPr lang="es-MX" sz="1400" dirty="0" smtClean="0"/>
              <a:t> en el icono superior derecho de la pantalla que dice:</a:t>
            </a:r>
            <a:endParaRPr lang="es-MX" sz="14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878" y="5041752"/>
            <a:ext cx="325490" cy="5289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21796" y="5221856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File a Report 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0FEB6F5-0C81-445A-BE6A-0D8731316D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3180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0466"/>
    </mc:Choice>
    <mc:Fallback xmlns="">
      <p:transition spd="slow" advTm="9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89" y="510164"/>
            <a:ext cx="2505075" cy="2752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687" y="1019109"/>
            <a:ext cx="6428194" cy="428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82792">
            <a:off x="7441753" y="5016844"/>
            <a:ext cx="4349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>
                <a:solidFill>
                  <a:srgbClr val="1107D7"/>
                </a:solidFill>
              </a:rPr>
              <a:t> </a:t>
            </a:r>
            <a:r>
              <a:rPr lang="en-US" sz="5400" i="1" dirty="0">
                <a:solidFill>
                  <a:srgbClr val="FF0000"/>
                </a:solidFill>
              </a:rPr>
              <a:t>¡</a:t>
            </a:r>
            <a:r>
              <a:rPr lang="en-US" sz="6000" dirty="0" err="1" smtClean="0">
                <a:solidFill>
                  <a:srgbClr val="FF0000"/>
                </a:solidFill>
                <a:latin typeface="Brush Script MT" panose="03060802040406070304" pitchFamily="66" charset="0"/>
              </a:rPr>
              <a:t>Todos</a:t>
            </a:r>
            <a:r>
              <a:rPr lang="en-US" sz="60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Brush Script MT" panose="03060802040406070304" pitchFamily="66" charset="0"/>
              </a:rPr>
              <a:t>nosotros!</a:t>
            </a:r>
          </a:p>
        </p:txBody>
      </p:sp>
      <p:sp>
        <p:nvSpPr>
          <p:cNvPr id="5" name="Rectangle 4"/>
          <p:cNvSpPr/>
          <p:nvPr/>
        </p:nvSpPr>
        <p:spPr>
          <a:xfrm>
            <a:off x="591511" y="561909"/>
            <a:ext cx="2407061" cy="813810"/>
          </a:xfrm>
          <a:prstGeom prst="rect">
            <a:avLst/>
          </a:prstGeom>
          <a:solidFill>
            <a:srgbClr val="1107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rush Script MT" panose="03060802040406070304" pitchFamily="66" charset="0"/>
              </a:rPr>
              <a:t>Depende de nosotros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94C588C-6126-4DDD-B01D-D520FDC72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33130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807"/>
    </mc:Choice>
    <mc:Fallback xmlns="">
      <p:transition spd="slow" advTm="8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Basis">
  <a:themeElements>
    <a:clrScheme name="Custom 1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002060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65349"/>
    </a:dk2>
    <a:lt2>
      <a:srgbClr val="DDDDDD"/>
    </a:lt2>
    <a:accent1>
      <a:srgbClr val="00206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</TotalTime>
  <Words>767</Words>
  <Application>Microsoft Office PowerPoint</Application>
  <PresentationFormat>Widescreen</PresentationFormat>
  <Paragraphs>89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Brush Script MT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Santa Rosa Junior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GU.Human.Resources.Stu01</dc:creator>
  <cp:lastModifiedBy>Jarrett, Stephanie</cp:lastModifiedBy>
  <cp:revision>88</cp:revision>
  <dcterms:created xsi:type="dcterms:W3CDTF">2018-08-07T18:28:20Z</dcterms:created>
  <dcterms:modified xsi:type="dcterms:W3CDTF">2022-01-31T20:32:18Z</dcterms:modified>
</cp:coreProperties>
</file>